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9260800" cy="32918400"/>
  <p:notesSz cx="6858000" cy="9144000"/>
  <p:defaultTextStyle>
    <a:defPPr>
      <a:defRPr lang="en-US"/>
    </a:defPPr>
    <a:lvl1pPr marL="0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1pPr>
    <a:lvl2pPr marL="1776169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2pPr>
    <a:lvl3pPr marL="3552342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3pPr>
    <a:lvl4pPr marL="5328511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4pPr>
    <a:lvl5pPr marL="7104680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5pPr>
    <a:lvl6pPr marL="8880849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6pPr>
    <a:lvl7pPr marL="10657022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7pPr>
    <a:lvl8pPr marL="12433191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8pPr>
    <a:lvl9pPr marL="14209360" algn="l" defTabSz="3552342" rtl="0" eaLnBrk="1" latinLnBrk="0" hangingPunct="1">
      <a:defRPr sz="7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-966" y="-72"/>
      </p:cViewPr>
      <p:guideLst>
        <p:guide orient="horz" pos="6960"/>
        <p:guide pos="9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10226042"/>
            <a:ext cx="2487168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120" y="18653760"/>
            <a:ext cx="2048256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76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55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328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104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880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657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433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209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10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8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84042" y="6324600"/>
            <a:ext cx="2106675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760" y="6324600"/>
            <a:ext cx="6271260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1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5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2" y="21153122"/>
            <a:ext cx="24871680" cy="6537960"/>
          </a:xfrm>
        </p:spPr>
        <p:txBody>
          <a:bodyPr anchor="t"/>
          <a:lstStyle>
            <a:lvl1pPr algn="l">
              <a:defRPr sz="15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2" y="13952229"/>
            <a:ext cx="24871680" cy="7200898"/>
          </a:xfrm>
        </p:spPr>
        <p:txBody>
          <a:bodyPr anchor="b"/>
          <a:lstStyle>
            <a:lvl1pPr marL="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1pPr>
            <a:lvl2pPr marL="1776169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2pPr>
            <a:lvl3pPr marL="3552342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3pPr>
            <a:lvl4pPr marL="5328511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71046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88084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657022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433191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42093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0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765" y="36865560"/>
            <a:ext cx="41889680" cy="104279702"/>
          </a:xfrm>
        </p:spPr>
        <p:txBody>
          <a:bodyPr/>
          <a:lstStyle>
            <a:lvl1pPr>
              <a:defRPr sz="10900"/>
            </a:lvl1pPr>
            <a:lvl2pPr>
              <a:defRPr sz="9300"/>
            </a:lvl2pPr>
            <a:lvl3pPr>
              <a:defRPr sz="78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1125" y="36865560"/>
            <a:ext cx="41889680" cy="104279702"/>
          </a:xfrm>
        </p:spPr>
        <p:txBody>
          <a:bodyPr/>
          <a:lstStyle>
            <a:lvl1pPr>
              <a:defRPr sz="10900"/>
            </a:lvl1pPr>
            <a:lvl2pPr>
              <a:defRPr sz="9300"/>
            </a:lvl2pPr>
            <a:lvl3pPr>
              <a:defRPr sz="78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1318262"/>
            <a:ext cx="2633472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7368542"/>
            <a:ext cx="12928602" cy="3070858"/>
          </a:xfrm>
        </p:spPr>
        <p:txBody>
          <a:bodyPr anchor="b"/>
          <a:lstStyle>
            <a:lvl1pPr marL="0" indent="0">
              <a:buNone/>
              <a:defRPr sz="9300" b="1"/>
            </a:lvl1pPr>
            <a:lvl2pPr marL="1776169" indent="0">
              <a:buNone/>
              <a:defRPr sz="7800" b="1"/>
            </a:lvl2pPr>
            <a:lvl3pPr marL="3552342" indent="0">
              <a:buNone/>
              <a:defRPr sz="7000" b="1"/>
            </a:lvl3pPr>
            <a:lvl4pPr marL="5328511" indent="0">
              <a:buNone/>
              <a:defRPr sz="6200" b="1"/>
            </a:lvl4pPr>
            <a:lvl5pPr marL="7104680" indent="0">
              <a:buNone/>
              <a:defRPr sz="6200" b="1"/>
            </a:lvl5pPr>
            <a:lvl6pPr marL="8880849" indent="0">
              <a:buNone/>
              <a:defRPr sz="6200" b="1"/>
            </a:lvl6pPr>
            <a:lvl7pPr marL="10657022" indent="0">
              <a:buNone/>
              <a:defRPr sz="6200" b="1"/>
            </a:lvl7pPr>
            <a:lvl8pPr marL="12433191" indent="0">
              <a:buNone/>
              <a:defRPr sz="6200" b="1"/>
            </a:lvl8pPr>
            <a:lvl9pPr marL="14209360" indent="0">
              <a:buNone/>
              <a:defRPr sz="6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0" y="10439400"/>
            <a:ext cx="12928602" cy="18966182"/>
          </a:xfrm>
        </p:spPr>
        <p:txBody>
          <a:bodyPr/>
          <a:lstStyle>
            <a:lvl1pPr>
              <a:defRPr sz="9300"/>
            </a:lvl1pPr>
            <a:lvl2pPr>
              <a:defRPr sz="7800"/>
            </a:lvl2pPr>
            <a:lvl3pPr>
              <a:defRPr sz="70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085" y="7368542"/>
            <a:ext cx="12933680" cy="3070858"/>
          </a:xfrm>
        </p:spPr>
        <p:txBody>
          <a:bodyPr anchor="b"/>
          <a:lstStyle>
            <a:lvl1pPr marL="0" indent="0">
              <a:buNone/>
              <a:defRPr sz="9300" b="1"/>
            </a:lvl1pPr>
            <a:lvl2pPr marL="1776169" indent="0">
              <a:buNone/>
              <a:defRPr sz="7800" b="1"/>
            </a:lvl2pPr>
            <a:lvl3pPr marL="3552342" indent="0">
              <a:buNone/>
              <a:defRPr sz="7000" b="1"/>
            </a:lvl3pPr>
            <a:lvl4pPr marL="5328511" indent="0">
              <a:buNone/>
              <a:defRPr sz="6200" b="1"/>
            </a:lvl4pPr>
            <a:lvl5pPr marL="7104680" indent="0">
              <a:buNone/>
              <a:defRPr sz="6200" b="1"/>
            </a:lvl5pPr>
            <a:lvl6pPr marL="8880849" indent="0">
              <a:buNone/>
              <a:defRPr sz="6200" b="1"/>
            </a:lvl6pPr>
            <a:lvl7pPr marL="10657022" indent="0">
              <a:buNone/>
              <a:defRPr sz="6200" b="1"/>
            </a:lvl7pPr>
            <a:lvl8pPr marL="12433191" indent="0">
              <a:buNone/>
              <a:defRPr sz="6200" b="1"/>
            </a:lvl8pPr>
            <a:lvl9pPr marL="14209360" indent="0">
              <a:buNone/>
              <a:defRPr sz="6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085" y="10439400"/>
            <a:ext cx="12933680" cy="18966182"/>
          </a:xfrm>
        </p:spPr>
        <p:txBody>
          <a:bodyPr/>
          <a:lstStyle>
            <a:lvl1pPr>
              <a:defRPr sz="9300"/>
            </a:lvl1pPr>
            <a:lvl2pPr>
              <a:defRPr sz="7800"/>
            </a:lvl2pPr>
            <a:lvl3pPr>
              <a:defRPr sz="70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6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1" y="1310640"/>
            <a:ext cx="9626602" cy="5577840"/>
          </a:xfrm>
        </p:spPr>
        <p:txBody>
          <a:bodyPr anchor="b"/>
          <a:lstStyle>
            <a:lvl1pPr algn="l">
              <a:defRPr sz="7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160" y="1310647"/>
            <a:ext cx="16357600" cy="28094942"/>
          </a:xfrm>
        </p:spPr>
        <p:txBody>
          <a:bodyPr/>
          <a:lstStyle>
            <a:lvl1pPr>
              <a:defRPr sz="12400"/>
            </a:lvl1pPr>
            <a:lvl2pPr>
              <a:defRPr sz="10900"/>
            </a:lvl2pPr>
            <a:lvl3pPr>
              <a:defRPr sz="9300"/>
            </a:lvl3pPr>
            <a:lvl4pPr>
              <a:defRPr sz="7800"/>
            </a:lvl4pPr>
            <a:lvl5pPr>
              <a:defRPr sz="7800"/>
            </a:lvl5pPr>
            <a:lvl6pPr>
              <a:defRPr sz="7800"/>
            </a:lvl6pPr>
            <a:lvl7pPr>
              <a:defRPr sz="7800"/>
            </a:lvl7pPr>
            <a:lvl8pPr>
              <a:defRPr sz="7800"/>
            </a:lvl8pPr>
            <a:lvl9pPr>
              <a:defRPr sz="7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1" y="6888487"/>
            <a:ext cx="9626602" cy="22517102"/>
          </a:xfrm>
        </p:spPr>
        <p:txBody>
          <a:bodyPr/>
          <a:lstStyle>
            <a:lvl1pPr marL="0" indent="0">
              <a:buNone/>
              <a:defRPr sz="5400"/>
            </a:lvl1pPr>
            <a:lvl2pPr marL="1776169" indent="0">
              <a:buNone/>
              <a:defRPr sz="4700"/>
            </a:lvl2pPr>
            <a:lvl3pPr marL="3552342" indent="0">
              <a:buNone/>
              <a:defRPr sz="3900"/>
            </a:lvl3pPr>
            <a:lvl4pPr marL="5328511" indent="0">
              <a:buNone/>
              <a:defRPr sz="3500"/>
            </a:lvl4pPr>
            <a:lvl5pPr marL="7104680" indent="0">
              <a:buNone/>
              <a:defRPr sz="3500"/>
            </a:lvl5pPr>
            <a:lvl6pPr marL="8880849" indent="0">
              <a:buNone/>
              <a:defRPr sz="3500"/>
            </a:lvl6pPr>
            <a:lvl7pPr marL="10657022" indent="0">
              <a:buNone/>
              <a:defRPr sz="3500"/>
            </a:lvl7pPr>
            <a:lvl8pPr marL="12433191" indent="0">
              <a:buNone/>
              <a:defRPr sz="3500"/>
            </a:lvl8pPr>
            <a:lvl9pPr marL="14209360" indent="0">
              <a:buNone/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322" y="23042880"/>
            <a:ext cx="17556480" cy="2720342"/>
          </a:xfrm>
        </p:spPr>
        <p:txBody>
          <a:bodyPr anchor="b"/>
          <a:lstStyle>
            <a:lvl1pPr algn="l">
              <a:defRPr sz="7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322" y="2941320"/>
            <a:ext cx="17556480" cy="19751040"/>
          </a:xfrm>
        </p:spPr>
        <p:txBody>
          <a:bodyPr/>
          <a:lstStyle>
            <a:lvl1pPr marL="0" indent="0">
              <a:buNone/>
              <a:defRPr sz="12400"/>
            </a:lvl1pPr>
            <a:lvl2pPr marL="1776169" indent="0">
              <a:buNone/>
              <a:defRPr sz="10900"/>
            </a:lvl2pPr>
            <a:lvl3pPr marL="3552342" indent="0">
              <a:buNone/>
              <a:defRPr sz="9300"/>
            </a:lvl3pPr>
            <a:lvl4pPr marL="5328511" indent="0">
              <a:buNone/>
              <a:defRPr sz="7800"/>
            </a:lvl4pPr>
            <a:lvl5pPr marL="7104680" indent="0">
              <a:buNone/>
              <a:defRPr sz="7800"/>
            </a:lvl5pPr>
            <a:lvl6pPr marL="8880849" indent="0">
              <a:buNone/>
              <a:defRPr sz="7800"/>
            </a:lvl6pPr>
            <a:lvl7pPr marL="10657022" indent="0">
              <a:buNone/>
              <a:defRPr sz="7800"/>
            </a:lvl7pPr>
            <a:lvl8pPr marL="12433191" indent="0">
              <a:buNone/>
              <a:defRPr sz="7800"/>
            </a:lvl8pPr>
            <a:lvl9pPr marL="14209360" indent="0">
              <a:buNone/>
              <a:defRPr sz="7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322" y="25763222"/>
            <a:ext cx="17556480" cy="3863338"/>
          </a:xfrm>
        </p:spPr>
        <p:txBody>
          <a:bodyPr/>
          <a:lstStyle>
            <a:lvl1pPr marL="0" indent="0">
              <a:buNone/>
              <a:defRPr sz="5400"/>
            </a:lvl1pPr>
            <a:lvl2pPr marL="1776169" indent="0">
              <a:buNone/>
              <a:defRPr sz="4700"/>
            </a:lvl2pPr>
            <a:lvl3pPr marL="3552342" indent="0">
              <a:buNone/>
              <a:defRPr sz="3900"/>
            </a:lvl3pPr>
            <a:lvl4pPr marL="5328511" indent="0">
              <a:buNone/>
              <a:defRPr sz="3500"/>
            </a:lvl4pPr>
            <a:lvl5pPr marL="7104680" indent="0">
              <a:buNone/>
              <a:defRPr sz="3500"/>
            </a:lvl5pPr>
            <a:lvl6pPr marL="8880849" indent="0">
              <a:buNone/>
              <a:defRPr sz="3500"/>
            </a:lvl6pPr>
            <a:lvl7pPr marL="10657022" indent="0">
              <a:buNone/>
              <a:defRPr sz="3500"/>
            </a:lvl7pPr>
            <a:lvl8pPr marL="12433191" indent="0">
              <a:buNone/>
              <a:defRPr sz="3500"/>
            </a:lvl8pPr>
            <a:lvl9pPr marL="14209360" indent="0">
              <a:buNone/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5092-B2A0-4464-9D80-342B72FAC27A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BF1B5-4D2E-44EF-AA9C-DFB313A8C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8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3040" y="1318262"/>
            <a:ext cx="26334720" cy="5486400"/>
          </a:xfrm>
          <a:prstGeom prst="rect">
            <a:avLst/>
          </a:prstGeom>
        </p:spPr>
        <p:txBody>
          <a:bodyPr vert="horz" lIns="355235" tIns="177615" rIns="355235" bIns="1776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7680967"/>
            <a:ext cx="26334720" cy="21724622"/>
          </a:xfrm>
          <a:prstGeom prst="rect">
            <a:avLst/>
          </a:prstGeom>
        </p:spPr>
        <p:txBody>
          <a:bodyPr vert="horz" lIns="355235" tIns="177615" rIns="355235" bIns="1776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3040" y="30510482"/>
            <a:ext cx="6827520" cy="1752600"/>
          </a:xfrm>
          <a:prstGeom prst="rect">
            <a:avLst/>
          </a:prstGeom>
        </p:spPr>
        <p:txBody>
          <a:bodyPr vert="horz" lIns="355235" tIns="177615" rIns="355235" bIns="177615" rtlCol="0" anchor="ctr"/>
          <a:lstStyle>
            <a:lvl1pPr algn="l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A3ADA-54D2-4235-AA2D-1C4CB4EE644B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440" y="30510482"/>
            <a:ext cx="9265920" cy="1752600"/>
          </a:xfrm>
          <a:prstGeom prst="rect">
            <a:avLst/>
          </a:prstGeom>
        </p:spPr>
        <p:txBody>
          <a:bodyPr vert="horz" lIns="355235" tIns="177615" rIns="355235" bIns="177615" rtlCol="0" anchor="ctr"/>
          <a:lstStyle>
            <a:lvl1pPr algn="ct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970240" y="30510482"/>
            <a:ext cx="6827520" cy="1752600"/>
          </a:xfrm>
          <a:prstGeom prst="rect">
            <a:avLst/>
          </a:prstGeom>
        </p:spPr>
        <p:txBody>
          <a:bodyPr vert="horz" lIns="355235" tIns="177615" rIns="355235" bIns="177615" rtlCol="0" anchor="ctr"/>
          <a:lstStyle>
            <a:lvl1pPr algn="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11421-58CA-4E6F-8AAB-B0B43CC872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98" y="2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1785" y="-1063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3" y="10992919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3107" y="10991853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736" y="21964466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6944" y="21963401"/>
            <a:ext cx="14671674" cy="1098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18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552342" rtl="0" eaLnBrk="1" latinLnBrk="0" hangingPunct="1">
        <a:spcBef>
          <a:spcPct val="0"/>
        </a:spcBef>
        <a:buNone/>
        <a:defRPr sz="1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2127" indent="-1332127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86275" indent="-1110106" algn="l" defTabSz="3552342" rtl="0" eaLnBrk="1" latinLnBrk="0" hangingPunct="1">
        <a:spcBef>
          <a:spcPct val="20000"/>
        </a:spcBef>
        <a:buFont typeface="Arial" panose="020B0604020202020204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0426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6216595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–"/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992764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»"/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768933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45106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321275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097444" indent="-888085" algn="l" defTabSz="3552342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76169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2pPr>
      <a:lvl3pPr marL="3552342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328511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4pPr>
      <a:lvl5pPr marL="7104680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5pPr>
      <a:lvl6pPr marL="8880849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6pPr>
      <a:lvl7pPr marL="10657022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3191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8pPr>
      <a:lvl9pPr marL="14209360" algn="l" defTabSz="3552342" rtl="0" eaLnBrk="1" latinLnBrk="0" hangingPunct="1">
        <a:defRPr sz="7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495540"/>
            <a:ext cx="6721678" cy="116953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en-US" dirty="0" smtClean="0">
                <a:latin typeface="Arial Black" panose="020B0A04020102090204" pitchFamily="34" charset="0"/>
              </a:rPr>
              <a:t>Hole Sponsor</a:t>
            </a:r>
            <a:endParaRPr lang="en-US" dirty="0">
              <a:latin typeface="Arial Black" panose="020B0A0402010209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733802"/>
            <a:ext cx="9499682" cy="4068788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5200" dirty="0">
                <a:latin typeface="Arial Black" panose="020B0A04020102090204" pitchFamily="34" charset="0"/>
              </a:rPr>
              <a:t>Sponsor </a:t>
            </a:r>
          </a:p>
          <a:p>
            <a:pPr>
              <a:lnSpc>
                <a:spcPct val="85000"/>
              </a:lnSpc>
            </a:pPr>
            <a:r>
              <a:rPr lang="en-US" sz="15200" dirty="0">
                <a:latin typeface="Arial Black" panose="020B0A04020102090204" pitchFamily="34" charset="0"/>
              </a:rPr>
              <a:t>Name</a:t>
            </a:r>
            <a:endParaRPr lang="en-US" sz="15200" dirty="0">
              <a:latin typeface="Arial Black" panose="020B0A040201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16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Lynette LaPierre</dc:creator>
  <cp:lastModifiedBy>Devon York</cp:lastModifiedBy>
  <cp:revision>4</cp:revision>
  <dcterms:created xsi:type="dcterms:W3CDTF">2014-06-06T14:42:35Z</dcterms:created>
  <dcterms:modified xsi:type="dcterms:W3CDTF">2015-05-21T18:59:43Z</dcterms:modified>
</cp:coreProperties>
</file>